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>
      <p:cViewPr>
        <p:scale>
          <a:sx n="150" d="100"/>
          <a:sy n="150" d="100"/>
        </p:scale>
        <p:origin x="62" y="-6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9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5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0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6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8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B156A-BBA1-4B2D-8604-822BAC3783BB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3536-065B-4DBA-9361-4949EA3B276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9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563480"/>
            <a:ext cx="4950021" cy="308637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730" y="806467"/>
            <a:ext cx="4893330" cy="29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711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2</cp:revision>
  <dcterms:created xsi:type="dcterms:W3CDTF">2018-11-15T08:43:07Z</dcterms:created>
  <dcterms:modified xsi:type="dcterms:W3CDTF">2018-11-15T09:48:54Z</dcterms:modified>
</cp:coreProperties>
</file>