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Format des Titeltextes durch Klicken bearbeiten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Siebte Gliederungsebene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US" sz="1400" b="0" strike="noStrike" spc="-1">
                <a:latin typeface="Times New Roman"/>
              </a:rPr>
              <a:t>&lt;Datum/Uhrzeit&gt;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1400" b="0" strike="noStrike" spc="-1">
                <a:latin typeface="Times New Roman"/>
              </a:rPr>
              <a:t>&lt;Fußzeile&gt;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9BACED9B-C13E-4B0E-81F5-D4060C88EBEB}" type="slidenum">
              <a:rPr lang="en-US" sz="1400" b="0" strike="noStrike" spc="-1">
                <a:latin typeface="Times New Roman"/>
              </a:rPr>
              <a:t>‹#›</a:t>
            </a:fld>
            <a:endParaRPr lang="en-US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038" r="16873"/>
          <a:stretch/>
        </p:blipFill>
        <p:spPr>
          <a:xfrm>
            <a:off x="705984" y="628650"/>
            <a:ext cx="4600804" cy="45328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13108" r="16582"/>
          <a:stretch/>
        </p:blipFill>
        <p:spPr>
          <a:xfrm>
            <a:off x="5306788" y="628649"/>
            <a:ext cx="4550455" cy="45328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39043" y="285750"/>
            <a:ext cx="568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Linear Classification versus Discriminant Analysis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DejaVu Sans</vt:lpstr>
      <vt:lpstr>Symbol</vt:lpstr>
      <vt:lpstr>Times New Roman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Gert Bachmann</cp:lastModifiedBy>
  <cp:revision>4</cp:revision>
  <dcterms:created xsi:type="dcterms:W3CDTF">2019-03-27T11:25:06Z</dcterms:created>
  <dcterms:modified xsi:type="dcterms:W3CDTF">2019-03-27T17:49:44Z</dcterms:modified>
  <dc:language>en-US</dc:language>
</cp:coreProperties>
</file>