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80625" cy="5670550"/>
  <p:notesSz cx="7772400" cy="10058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8" d="100"/>
          <a:sy n="78" d="100"/>
        </p:scale>
        <p:origin x="328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Format des Titeltextes durch Klicken bearbeiten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Format des Gliederungstextes durch Klicken bearbeiten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Zweite Gliederungsebene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Dritte Gliederungsebene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Vierte Gliederungsebene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Fünfte Gliederungsebene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Sechste Gliederungsebene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Siebte Gliederungsebene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r>
              <a:rPr lang="en-US" sz="1400" b="0" strike="noStrike" spc="-1">
                <a:latin typeface="Times New Roman"/>
              </a:rPr>
              <a:t>&lt;Datum/Uhrzeit&gt;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ctr"/>
            <a:r>
              <a:rPr lang="en-US" sz="1400" b="0" strike="noStrike" spc="-1">
                <a:latin typeface="Times New Roman"/>
              </a:rPr>
              <a:t>&lt;Fußzeile&gt;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/>
            <a:fld id="{9BACED9B-C13E-4B0E-81F5-D4060C88EBEB}" type="slidenum">
              <a:rPr lang="en-US" sz="1400" b="0" strike="noStrike" spc="-1">
                <a:latin typeface="Times New Roman"/>
              </a:rPr>
              <a:t>‹#›</a:t>
            </a:fld>
            <a:endParaRPr lang="en-US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 rotWithShape="1">
          <a:blip r:embed="rId2"/>
          <a:srcRect l="12038" r="16873"/>
          <a:stretch/>
        </p:blipFill>
        <p:spPr>
          <a:xfrm>
            <a:off x="705984" y="628650"/>
            <a:ext cx="4600804" cy="4532894"/>
          </a:xfrm>
          <a:prstGeom prst="rect">
            <a:avLst/>
          </a:prstGeom>
        </p:spPr>
      </p:pic>
      <p:pic>
        <p:nvPicPr>
          <p:cNvPr id="3" name="Picture 2"/>
          <p:cNvPicPr>
            <a:picLocks noChangeAspect="1"/>
          </p:cNvPicPr>
          <p:nvPr/>
        </p:nvPicPr>
        <p:blipFill rotWithShape="1">
          <a:blip r:embed="rId3"/>
          <a:srcRect l="13108" r="16582"/>
          <a:stretch/>
        </p:blipFill>
        <p:spPr>
          <a:xfrm>
            <a:off x="5306788" y="628649"/>
            <a:ext cx="4550455" cy="4532895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2139043" y="285750"/>
            <a:ext cx="568234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mtClean="0"/>
              <a:t>Linear Classification versus Discriminant Analysis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p15="http://schemas.microsoft.com/office/powerpoint/2012/main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</TotalTime>
  <Words>5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DejaVu Sans</vt:lpstr>
      <vt:lpstr>Symbol</vt:lpstr>
      <vt:lpstr>Times New Roman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dc:description/>
  <cp:lastModifiedBy>Gert Bachmann</cp:lastModifiedBy>
  <cp:revision>4</cp:revision>
  <dcterms:created xsi:type="dcterms:W3CDTF">2019-03-27T11:25:06Z</dcterms:created>
  <dcterms:modified xsi:type="dcterms:W3CDTF">2019-03-27T17:49:44Z</dcterms:modified>
  <dc:language>en-US</dc:language>
</cp:coreProperties>
</file>